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8CE935-48B1-12BD-51EB-BEB5A5637C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5632620-C514-24A0-FF6B-080D9E03A4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3CC787-1B03-C415-132C-4EB9914E8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796F0-0AE5-4097-A75D-7819C048AD14}" type="datetimeFigureOut">
              <a:rPr lang="de-DE" smtClean="0"/>
              <a:t>21.02.2023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BE4BA65-C3C4-69B3-98C7-E097FB6E1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ECA9E5-9582-CB21-6585-1283E94C1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FD3C-4354-4F6D-925A-17C3EEB40B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6390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ACC640-5CCA-61CA-7E59-86511FC30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4975728-DA1C-02D0-27F8-967131B3BC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02DC4FE-8660-4198-205F-92D50DCD2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796F0-0AE5-4097-A75D-7819C048AD14}" type="datetimeFigureOut">
              <a:rPr lang="de-DE" smtClean="0"/>
              <a:t>21.02.2023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B68122A-86B6-AA2E-2765-DA070A3B9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66F5C8-D288-EA1A-B469-E2B6FC14F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FD3C-4354-4F6D-925A-17C3EEB40B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4780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A08662C-D4E0-BED8-F93E-20540E69DC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563E260-280C-3E77-F3A6-9008CCD553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C59FA70-1F9E-D899-39BA-8D6C4067A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796F0-0AE5-4097-A75D-7819C048AD14}" type="datetimeFigureOut">
              <a:rPr lang="de-DE" smtClean="0"/>
              <a:t>21.02.2023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7E19C1-E547-7F21-E455-290895E89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C6CE0C4-E183-1D55-0BFC-E5E7D3F70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FD3C-4354-4F6D-925A-17C3EEB40B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1304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15CF50-F9DA-6F74-021F-5D63012CC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F90B35-23E1-96B2-ABCF-EBDFE9C406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707D94-BC20-E3F1-CFAB-34AA10610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796F0-0AE5-4097-A75D-7819C048AD14}" type="datetimeFigureOut">
              <a:rPr lang="de-DE" smtClean="0"/>
              <a:t>21.02.2023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F4826A-6BC5-773A-C51A-A49BBDAEB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889209-5C08-82FD-4B46-7B4D8E66D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FD3C-4354-4F6D-925A-17C3EEB40B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8995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5E729A-3D8C-AAF6-31EE-5300EA721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C6D244-B871-B8E2-AE11-3A7AEC84D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3D29D7-BDEC-BD82-0BB1-267CDF121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796F0-0AE5-4097-A75D-7819C048AD14}" type="datetimeFigureOut">
              <a:rPr lang="de-DE" smtClean="0"/>
              <a:t>21.02.2023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8DCD0B-3B67-E4AD-1823-F16BBE817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161B272-93AF-1A3C-630A-201CA1DC1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FD3C-4354-4F6D-925A-17C3EEB40B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928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E24E52-D474-2DAA-24DB-301B231B7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76041C-2FF8-AF1B-DF44-C107EB3722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4027343-9A3E-9E96-1E88-F42E54DB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55BCAB-AF57-713E-D28A-94C435B12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796F0-0AE5-4097-A75D-7819C048AD14}" type="datetimeFigureOut">
              <a:rPr lang="de-DE" smtClean="0"/>
              <a:t>21.02.2023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C24F35F-AC6C-EB0E-84E8-7D8A2E2F0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25ACD2A-FB8A-DCFD-A185-3CAA1595B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FD3C-4354-4F6D-925A-17C3EEB40B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3051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4E4D02-5C28-BD17-7017-0F734B4A4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C7704E0-3B64-5D26-B2FD-CA2860B7E7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5B2FA25-2473-B5EE-EA67-449C30EFA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0815096-AA34-3FCE-BC89-3BDAF0D731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687A21B-97D0-35B3-9A8A-6C8EE83A4A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0926693-60F5-E233-7218-8E3B62B29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796F0-0AE5-4097-A75D-7819C048AD14}" type="datetimeFigureOut">
              <a:rPr lang="de-DE" smtClean="0"/>
              <a:t>21.02.2023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92679FD-4BFF-1313-514E-47026D930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0352D11-B9C0-69B4-584B-38EB623C9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FD3C-4354-4F6D-925A-17C3EEB40B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0676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C744D2-F0DE-C4AD-3388-D469D5C56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AD067C2-467B-18D7-38DF-351560078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796F0-0AE5-4097-A75D-7819C048AD14}" type="datetimeFigureOut">
              <a:rPr lang="de-DE" smtClean="0"/>
              <a:t>21.02.2023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D44CE00-4B69-0D93-23FD-AF5F7D67A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709C759-F344-95C8-4D42-FA63B9AF6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FD3C-4354-4F6D-925A-17C3EEB40B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090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5D38358-D670-B820-3CE2-5E91B029C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796F0-0AE5-4097-A75D-7819C048AD14}" type="datetimeFigureOut">
              <a:rPr lang="de-DE" smtClean="0"/>
              <a:t>21.02.2023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D7142C7-DE24-9244-9C12-309A5ADA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2300F92-2D94-83CF-F03E-0A6793E40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FD3C-4354-4F6D-925A-17C3EEB40B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072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AB145B-F32D-40BE-7EAC-ACACE7AC1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2B7BFD5-7A18-3120-F0CF-814B42C4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15F8265-C83C-0A35-7D38-EEEB4515B8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B1CA47-5540-4ED6-AA0F-595C348AF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796F0-0AE5-4097-A75D-7819C048AD14}" type="datetimeFigureOut">
              <a:rPr lang="de-DE" smtClean="0"/>
              <a:t>21.02.2023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F13B955-4DB8-B6F2-A8F9-66F3E9F06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49104B2-192C-9F64-836D-0CFF14292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FD3C-4354-4F6D-925A-17C3EEB40B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191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6E9544-7789-E259-46D5-2DF450C1E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08E5C7A-C104-03B1-E4D0-DFA8050BC2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8A964F8-4F87-EC1D-AB7B-119BD3CD13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09AFCAA-EE67-AB0F-2258-1A107DABE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796F0-0AE5-4097-A75D-7819C048AD14}" type="datetimeFigureOut">
              <a:rPr lang="de-DE" smtClean="0"/>
              <a:t>21.02.2023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348D131-3CD7-48FB-AA3A-3287BE4A7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493BB43-B19C-494D-D122-2463D08C8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EFD3C-4354-4F6D-925A-17C3EEB40B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6861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59280C3-A940-51F0-4C66-7DEA55BB5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EDFFAA-4A3B-591B-7955-C20443DCF4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C6A54F-830D-0B9B-1866-073FDDCA34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796F0-0AE5-4097-A75D-7819C048AD14}" type="datetimeFigureOut">
              <a:rPr lang="de-DE" smtClean="0"/>
              <a:t>21.02.2023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57008B-AA1C-E412-C87F-00C213AD32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8C33C9-5260-3968-A04F-D2D2CFC8E3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EFD3C-4354-4F6D-925A-17C3EEB40B8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3583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A67452-0F85-5576-6C5C-6981FADA74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Hello World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E8769B1-FD46-C65E-C574-6AB823D3F0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5530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Hello World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Hello World</dc:title>
  <dc:creator>Lukas Roch</dc:creator>
  <cp:lastModifiedBy>Lukas Roch</cp:lastModifiedBy>
  <cp:revision>1</cp:revision>
  <dcterms:created xsi:type="dcterms:W3CDTF">2023-02-21T13:26:01Z</dcterms:created>
  <dcterms:modified xsi:type="dcterms:W3CDTF">2023-02-21T13:26:10Z</dcterms:modified>
</cp:coreProperties>
</file>